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8" r:id="rId3"/>
    <p:sldId id="269" r:id="rId4"/>
    <p:sldId id="259" r:id="rId5"/>
    <p:sldId id="268" r:id="rId6"/>
    <p:sldId id="260" r:id="rId7"/>
    <p:sldId id="261" r:id="rId8"/>
    <p:sldId id="262" r:id="rId9"/>
    <p:sldId id="263" r:id="rId10"/>
    <p:sldId id="264" r:id="rId11"/>
    <p:sldId id="270" r:id="rId12"/>
    <p:sldId id="266" r:id="rId13"/>
    <p:sldId id="267"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DFD1ED7-FFE5-4CD2-8A55-F235A8EECAF8}">
          <p14:sldIdLst>
            <p14:sldId id="256"/>
            <p14:sldId id="258"/>
          </p14:sldIdLst>
        </p14:section>
        <p14:section name="Untitled Section" id="{389A5FE3-793F-468F-A3F1-26E6B7C2D1A8}">
          <p14:sldIdLst>
            <p14:sldId id="269"/>
            <p14:sldId id="259"/>
            <p14:sldId id="268"/>
            <p14:sldId id="260"/>
            <p14:sldId id="261"/>
            <p14:sldId id="262"/>
            <p14:sldId id="263"/>
            <p14:sldId id="264"/>
            <p14:sldId id="270"/>
            <p14:sldId id="266"/>
            <p14:sldId id="267"/>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ove,Quavarrion" initials="L" lastIdx="1" clrIdx="0">
    <p:extLst>
      <p:ext uri="{19B8F6BF-5375-455C-9EA6-DF929625EA0E}">
        <p15:presenceInfo xmlns:p15="http://schemas.microsoft.com/office/powerpoint/2012/main" userId="S-1-5-21-1169566398-1193242872-1897138802-4166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84" autoAdjust="0"/>
    <p:restoredTop sz="94660"/>
  </p:normalViewPr>
  <p:slideViewPr>
    <p:cSldViewPr snapToGrid="0">
      <p:cViewPr varScale="1">
        <p:scale>
          <a:sx n="73" d="100"/>
          <a:sy n="73" d="100"/>
        </p:scale>
        <p:origin x="41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10/25/2017</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10/25/2017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10/25/2017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10/25/2017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10/25/2017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10/25/2017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10/25/2017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10/25/2017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10/25/2017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10/25/2017</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outsiders</a:t>
            </a:r>
            <a:endParaRPr lang="en-US" dirty="0"/>
          </a:p>
        </p:txBody>
      </p:sp>
      <p:sp>
        <p:nvSpPr>
          <p:cNvPr id="3" name="Subtitle 2"/>
          <p:cNvSpPr>
            <a:spLocks noGrp="1"/>
          </p:cNvSpPr>
          <p:nvPr>
            <p:ph type="subTitle" idx="1"/>
          </p:nvPr>
        </p:nvSpPr>
        <p:spPr/>
        <p:txBody>
          <a:bodyPr/>
          <a:lstStyle/>
          <a:p>
            <a:r>
              <a:rPr lang="en-US" dirty="0" smtClean="0"/>
              <a:t>By S.E. Hinton</a:t>
            </a:r>
            <a:endParaRPr lang="en-US" dirty="0"/>
          </a:p>
        </p:txBody>
      </p:sp>
    </p:spTree>
    <p:extLst>
      <p:ext uri="{BB962C8B-B14F-4D97-AF65-F5344CB8AC3E}">
        <p14:creationId xmlns:p14="http://schemas.microsoft.com/office/powerpoint/2010/main" val="2323670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Theme 3</a:t>
            </a:r>
            <a:endParaRPr lang="en-US" dirty="0"/>
          </a:p>
        </p:txBody>
      </p:sp>
      <p:sp>
        <p:nvSpPr>
          <p:cNvPr id="3" name="Content Placeholder 2"/>
          <p:cNvSpPr>
            <a:spLocks noGrp="1"/>
          </p:cNvSpPr>
          <p:nvPr>
            <p:ph idx="1"/>
          </p:nvPr>
        </p:nvSpPr>
        <p:spPr/>
        <p:txBody>
          <a:bodyPr/>
          <a:lstStyle/>
          <a:p>
            <a:r>
              <a:rPr lang="en-US" dirty="0" smtClean="0"/>
              <a:t>Violence is never the answer </a:t>
            </a:r>
            <a:endParaRPr lang="en-US" dirty="0"/>
          </a:p>
        </p:txBody>
      </p:sp>
    </p:spTree>
    <p:extLst>
      <p:ext uri="{BB962C8B-B14F-4D97-AF65-F5344CB8AC3E}">
        <p14:creationId xmlns:p14="http://schemas.microsoft.com/office/powerpoint/2010/main" val="7712246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Compare novel to a story </a:t>
            </a:r>
            <a:endParaRPr lang="en-US" dirty="0"/>
          </a:p>
        </p:txBody>
      </p:sp>
      <p:sp>
        <p:nvSpPr>
          <p:cNvPr id="5" name="Content Placeholder 4"/>
          <p:cNvSpPr>
            <a:spLocks noGrp="1"/>
          </p:cNvSpPr>
          <p:nvPr>
            <p:ph idx="1"/>
          </p:nvPr>
        </p:nvSpPr>
        <p:spPr/>
        <p:txBody>
          <a:bodyPr/>
          <a:lstStyle/>
          <a:p>
            <a:r>
              <a:rPr lang="en-US" dirty="0" smtClean="0"/>
              <a:t>All summer in a day was similar to the outsiders </a:t>
            </a:r>
            <a:endParaRPr lang="en-US" dirty="0"/>
          </a:p>
        </p:txBody>
      </p:sp>
    </p:spTree>
    <p:extLst>
      <p:ext uri="{BB962C8B-B14F-4D97-AF65-F5344CB8AC3E}">
        <p14:creationId xmlns:p14="http://schemas.microsoft.com/office/powerpoint/2010/main" val="31873851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Impactful signpost   </a:t>
            </a:r>
            <a:endParaRPr lang="en-US" dirty="0"/>
          </a:p>
        </p:txBody>
      </p:sp>
      <p:sp>
        <p:nvSpPr>
          <p:cNvPr id="3" name="Content Placeholder 2"/>
          <p:cNvSpPr>
            <a:spLocks noGrp="1"/>
          </p:cNvSpPr>
          <p:nvPr>
            <p:ph idx="1"/>
          </p:nvPr>
        </p:nvSpPr>
        <p:spPr/>
        <p:txBody>
          <a:bodyPr/>
          <a:lstStyle/>
          <a:p>
            <a:r>
              <a:rPr lang="en-US" dirty="0" smtClean="0"/>
              <a:t>The most impactful signpost is when </a:t>
            </a:r>
            <a:r>
              <a:rPr lang="en-US" dirty="0"/>
              <a:t>J</a:t>
            </a:r>
            <a:r>
              <a:rPr lang="en-US" dirty="0" smtClean="0"/>
              <a:t>ohnny told Pony boy to stay gold meaning to stay true himself words of wisdom.</a:t>
            </a:r>
            <a:endParaRPr lang="en-US" dirty="0"/>
          </a:p>
        </p:txBody>
      </p:sp>
    </p:spTree>
    <p:extLst>
      <p:ext uri="{BB962C8B-B14F-4D97-AF65-F5344CB8AC3E}">
        <p14:creationId xmlns:p14="http://schemas.microsoft.com/office/powerpoint/2010/main" val="25588478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do you think this novel is important </a:t>
            </a:r>
            <a:endParaRPr lang="en-US" dirty="0"/>
          </a:p>
        </p:txBody>
      </p:sp>
      <p:sp>
        <p:nvSpPr>
          <p:cNvPr id="3" name="Content Placeholder 2"/>
          <p:cNvSpPr>
            <a:spLocks noGrp="1"/>
          </p:cNvSpPr>
          <p:nvPr>
            <p:ph idx="1"/>
          </p:nvPr>
        </p:nvSpPr>
        <p:spPr/>
        <p:txBody>
          <a:bodyPr/>
          <a:lstStyle/>
          <a:p>
            <a:r>
              <a:rPr lang="en-US" dirty="0" smtClean="0"/>
              <a:t>It tells you about real life situations and people can learn from that by reading this book and know how to stick closer </a:t>
            </a:r>
            <a:r>
              <a:rPr lang="en-US" smtClean="0"/>
              <a:t>to family.</a:t>
            </a:r>
            <a:endParaRPr lang="en-US" dirty="0"/>
          </a:p>
        </p:txBody>
      </p:sp>
    </p:spTree>
    <p:extLst>
      <p:ext uri="{BB962C8B-B14F-4D97-AF65-F5344CB8AC3E}">
        <p14:creationId xmlns:p14="http://schemas.microsoft.com/office/powerpoint/2010/main" val="35473308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96454" y="2802238"/>
            <a:ext cx="7350074" cy="1754326"/>
          </a:xfrm>
          <a:prstGeom prst="rect">
            <a:avLst/>
          </a:prstGeom>
          <a:noFill/>
        </p:spPr>
        <p:txBody>
          <a:bodyPr wrap="square" rtlCol="0">
            <a:spAutoFit/>
          </a:bodyPr>
          <a:lstStyle/>
          <a:p>
            <a:r>
              <a:rPr lang="en-US" dirty="0" smtClean="0"/>
              <a:t>This book title is the outsiders the author is </a:t>
            </a:r>
            <a:r>
              <a:rPr lang="en-US" dirty="0" err="1" smtClean="0"/>
              <a:t>ny</a:t>
            </a:r>
            <a:r>
              <a:rPr lang="en-US" dirty="0" smtClean="0"/>
              <a:t> S.E. Hinton its about a gang name the greasers and the main character of this novel is a boy name pony boy he is also in the gang with lots of friends  they always stick together except for the time they have trouble with the other gang called the </a:t>
            </a:r>
            <a:r>
              <a:rPr lang="en-US" dirty="0" err="1" smtClean="0"/>
              <a:t>soshes</a:t>
            </a:r>
            <a:r>
              <a:rPr lang="en-US" dirty="0" smtClean="0"/>
              <a:t> they are all annoying rich skinny kids that always catches them somewhere. Johnny is pony boy closes friend they go through a lot with each other. </a:t>
            </a:r>
            <a:endParaRPr lang="en-US" sz="1800" kern="1200" dirty="0">
              <a:solidFill>
                <a:schemeClr val="tx1"/>
              </a:solidFill>
              <a:latin typeface="+mn-lt"/>
              <a:ea typeface="+mn-ea"/>
              <a:cs typeface="+mn-cs"/>
            </a:endParaRPr>
          </a:p>
        </p:txBody>
      </p:sp>
      <p:sp>
        <p:nvSpPr>
          <p:cNvPr id="4" name="Title 3"/>
          <p:cNvSpPr>
            <a:spLocks noGrp="1"/>
          </p:cNvSpPr>
          <p:nvPr>
            <p:ph type="ctrTitle"/>
          </p:nvPr>
        </p:nvSpPr>
        <p:spPr>
          <a:xfrm>
            <a:off x="2692398" y="1871131"/>
            <a:ext cx="6815669" cy="931107"/>
          </a:xfrm>
        </p:spPr>
        <p:txBody>
          <a:bodyPr/>
          <a:lstStyle/>
          <a:p>
            <a:r>
              <a:rPr lang="en-US" sz="3200" dirty="0" smtClean="0"/>
              <a:t>Introduce your novel </a:t>
            </a:r>
            <a:endParaRPr lang="en-US" sz="3200" dirty="0"/>
          </a:p>
        </p:txBody>
      </p:sp>
    </p:spTree>
    <p:extLst>
      <p:ext uri="{BB962C8B-B14F-4D97-AF65-F5344CB8AC3E}">
        <p14:creationId xmlns:p14="http://schemas.microsoft.com/office/powerpoint/2010/main" val="20542421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Summarizing your novel </a:t>
            </a:r>
            <a:endParaRPr lang="en-US" dirty="0"/>
          </a:p>
        </p:txBody>
      </p:sp>
      <p:sp>
        <p:nvSpPr>
          <p:cNvPr id="3" name="Content Placeholder 2"/>
          <p:cNvSpPr>
            <a:spLocks noGrp="1"/>
          </p:cNvSpPr>
          <p:nvPr>
            <p:ph idx="1"/>
          </p:nvPr>
        </p:nvSpPr>
        <p:spPr/>
        <p:txBody>
          <a:bodyPr>
            <a:normAutofit/>
          </a:bodyPr>
          <a:lstStyle/>
          <a:p>
            <a:pPr marL="0" indent="0">
              <a:buNone/>
            </a:pPr>
            <a:r>
              <a:rPr lang="en-US" sz="1800" dirty="0" smtClean="0"/>
              <a:t>The outsiders it is by S.E. Hinton and it takes place in Oklahoma the year it takes back into is the 1980s The main character is pony boy he is in a gang called the greasers he has lots of friends in his gang they always stick together no matter what. Pony boy closes friend in the novel is a boy name Johnny They do lots of things together. Pony boy does not have any parents but his older brother takes care of the house there </a:t>
            </a:r>
            <a:r>
              <a:rPr lang="en-US" sz="1800" dirty="0" err="1" smtClean="0"/>
              <a:t>rivary</a:t>
            </a:r>
            <a:r>
              <a:rPr lang="en-US" sz="1800" dirty="0" smtClean="0"/>
              <a:t> is the </a:t>
            </a:r>
            <a:r>
              <a:rPr lang="en-US" sz="1800" dirty="0" err="1" smtClean="0"/>
              <a:t>soshes</a:t>
            </a:r>
            <a:r>
              <a:rPr lang="en-US" sz="1800" dirty="0" smtClean="0"/>
              <a:t> they are a gang of skinny rich kids that picks on pony boy the most. A little bit later in the novel some of pony boy friends die.   </a:t>
            </a:r>
            <a:endParaRPr lang="en-US" sz="1800" dirty="0"/>
          </a:p>
        </p:txBody>
      </p:sp>
    </p:spTree>
    <p:extLst>
      <p:ext uri="{BB962C8B-B14F-4D97-AF65-F5344CB8AC3E}">
        <p14:creationId xmlns:p14="http://schemas.microsoft.com/office/powerpoint/2010/main" val="22285176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 Plot diagram </a:t>
            </a:r>
            <a:endParaRPr lang="en-US" dirty="0"/>
          </a:p>
        </p:txBody>
      </p:sp>
      <p:sp>
        <p:nvSpPr>
          <p:cNvPr id="9" name="Content Placeholder 8"/>
          <p:cNvSpPr>
            <a:spLocks noGrp="1"/>
          </p:cNvSpPr>
          <p:nvPr>
            <p:ph idx="1"/>
          </p:nvPr>
        </p:nvSpPr>
        <p:spPr/>
        <p:txBody>
          <a:bodyPr>
            <a:normAutofit/>
          </a:bodyPr>
          <a:lstStyle/>
          <a:p>
            <a:r>
              <a:rPr lang="en-US" sz="1800" dirty="0" smtClean="0"/>
              <a:t> </a:t>
            </a:r>
            <a:endParaRPr lang="en-US" sz="1800" dirty="0"/>
          </a:p>
          <a:p>
            <a:pPr marL="0" indent="0">
              <a:buNone/>
            </a:pPr>
            <a:r>
              <a:rPr lang="en-US" sz="1800" dirty="0" smtClean="0"/>
              <a:t>  EXPOSITION he main character is Pony boy and this novel  mostly takes place at a church at the very beginning of the story pony boy parents die</a:t>
            </a:r>
            <a:r>
              <a:rPr lang="en-US" dirty="0" smtClean="0"/>
              <a:t> </a:t>
            </a:r>
          </a:p>
          <a:p>
            <a:pPr marL="0" indent="0">
              <a:buNone/>
            </a:pPr>
            <a:r>
              <a:rPr lang="en-US" sz="1800" dirty="0" smtClean="0"/>
              <a:t>RISING ACTYION  pony boy meets a girl name cherry and takes her to the movies </a:t>
            </a:r>
          </a:p>
          <a:p>
            <a:r>
              <a:rPr lang="en-US" sz="1800" dirty="0" smtClean="0"/>
              <a:t>CLIMAX  pony boy best friend passes away cause of a burning church fire  </a:t>
            </a:r>
          </a:p>
          <a:p>
            <a:r>
              <a:rPr lang="en-US" sz="1800" dirty="0" smtClean="0"/>
              <a:t>FALLING ACTION  After pony boy best friend Johnny dies they look back at the memories they had with Johnny   </a:t>
            </a:r>
          </a:p>
          <a:p>
            <a:r>
              <a:rPr lang="en-US" sz="1800" dirty="0" smtClean="0"/>
              <a:t>RESOLUTION Pony boys brothers try harder not to fight or argue so nothing happens to </a:t>
            </a:r>
            <a:r>
              <a:rPr lang="en-US" sz="1800" dirty="0" err="1" smtClean="0"/>
              <a:t>eachother</a:t>
            </a:r>
            <a:r>
              <a:rPr lang="en-US" sz="1800" dirty="0" smtClean="0"/>
              <a:t> </a:t>
            </a:r>
          </a:p>
          <a:p>
            <a:endParaRPr lang="en-US" dirty="0"/>
          </a:p>
        </p:txBody>
      </p:sp>
    </p:spTree>
    <p:extLst>
      <p:ext uri="{BB962C8B-B14F-4D97-AF65-F5344CB8AC3E}">
        <p14:creationId xmlns:p14="http://schemas.microsoft.com/office/powerpoint/2010/main" val="21266234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Setting and tone</a:t>
            </a:r>
            <a:endParaRPr lang="en-US" dirty="0"/>
          </a:p>
        </p:txBody>
      </p:sp>
      <p:sp>
        <p:nvSpPr>
          <p:cNvPr id="4" name="Content Placeholder 3"/>
          <p:cNvSpPr>
            <a:spLocks noGrp="1"/>
          </p:cNvSpPr>
          <p:nvPr>
            <p:ph idx="1"/>
          </p:nvPr>
        </p:nvSpPr>
        <p:spPr/>
        <p:txBody>
          <a:bodyPr>
            <a:normAutofit/>
          </a:bodyPr>
          <a:lstStyle/>
          <a:p>
            <a:pPr marL="0" indent="0">
              <a:buNone/>
            </a:pPr>
            <a:r>
              <a:rPr lang="en-US" sz="1800" dirty="0" smtClean="0"/>
              <a:t>The setting of the outsiders is mostly at a banded church where Pony boy and Johnny spend lots of time the year of this time is about in the 1980’s. The author tone of this story is really serious and light hearted. </a:t>
            </a:r>
            <a:endParaRPr lang="en-US" sz="1800" dirty="0"/>
          </a:p>
        </p:txBody>
      </p:sp>
    </p:spTree>
    <p:extLst>
      <p:ext uri="{BB962C8B-B14F-4D97-AF65-F5344CB8AC3E}">
        <p14:creationId xmlns:p14="http://schemas.microsoft.com/office/powerpoint/2010/main" val="25211603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Main character traits </a:t>
            </a:r>
            <a:endParaRPr lang="en-US" dirty="0"/>
          </a:p>
        </p:txBody>
      </p:sp>
      <p:sp>
        <p:nvSpPr>
          <p:cNvPr id="3" name="Content Placeholder 2"/>
          <p:cNvSpPr>
            <a:spLocks noGrp="1"/>
          </p:cNvSpPr>
          <p:nvPr>
            <p:ph idx="1"/>
          </p:nvPr>
        </p:nvSpPr>
        <p:spPr/>
        <p:txBody>
          <a:bodyPr/>
          <a:lstStyle/>
          <a:p>
            <a:r>
              <a:rPr lang="en-US" dirty="0" smtClean="0"/>
              <a:t>In this story Pony boy is the main character his trait is mostly caring and brave cause of the things he does in the story with Johnny. Pony boy older brother Darry influences him to get good grades. The point of view is always coming from </a:t>
            </a:r>
            <a:r>
              <a:rPr lang="en-US" dirty="0"/>
              <a:t>P</a:t>
            </a:r>
            <a:r>
              <a:rPr lang="en-US" dirty="0" smtClean="0"/>
              <a:t>ony boy. </a:t>
            </a:r>
            <a:endParaRPr lang="en-US" dirty="0"/>
          </a:p>
        </p:txBody>
      </p:sp>
    </p:spTree>
    <p:extLst>
      <p:ext uri="{BB962C8B-B14F-4D97-AF65-F5344CB8AC3E}">
        <p14:creationId xmlns:p14="http://schemas.microsoft.com/office/powerpoint/2010/main" val="3149118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Main conflict</a:t>
            </a:r>
            <a:endParaRPr lang="en-US" dirty="0"/>
          </a:p>
        </p:txBody>
      </p:sp>
      <p:sp>
        <p:nvSpPr>
          <p:cNvPr id="3" name="Content Placeholder 2"/>
          <p:cNvSpPr>
            <a:spLocks noGrp="1"/>
          </p:cNvSpPr>
          <p:nvPr>
            <p:ph idx="1"/>
          </p:nvPr>
        </p:nvSpPr>
        <p:spPr/>
        <p:txBody>
          <a:bodyPr/>
          <a:lstStyle/>
          <a:p>
            <a:pPr marL="0" indent="0">
              <a:buNone/>
            </a:pPr>
            <a:r>
              <a:rPr lang="en-US" dirty="0" smtClean="0"/>
              <a:t>The main conflict of the novel is when </a:t>
            </a:r>
            <a:r>
              <a:rPr lang="en-US" dirty="0" err="1" smtClean="0"/>
              <a:t>johnny</a:t>
            </a:r>
            <a:r>
              <a:rPr lang="en-US" dirty="0" smtClean="0"/>
              <a:t> was having to hide from the police so he wouldn’t have to go to jail cause he killed a gang member of the </a:t>
            </a:r>
            <a:r>
              <a:rPr lang="en-US" dirty="0" err="1" smtClean="0"/>
              <a:t>soshes</a:t>
            </a:r>
            <a:r>
              <a:rPr lang="en-US" dirty="0" smtClean="0"/>
              <a:t>  </a:t>
            </a:r>
            <a:endParaRPr lang="en-US" dirty="0"/>
          </a:p>
        </p:txBody>
      </p:sp>
    </p:spTree>
    <p:extLst>
      <p:ext uri="{BB962C8B-B14F-4D97-AF65-F5344CB8AC3E}">
        <p14:creationId xmlns:p14="http://schemas.microsoft.com/office/powerpoint/2010/main" val="24862243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Theme 1</a:t>
            </a:r>
            <a:endParaRPr lang="en-US" dirty="0"/>
          </a:p>
        </p:txBody>
      </p:sp>
      <p:sp>
        <p:nvSpPr>
          <p:cNvPr id="3" name="Content Placeholder 2"/>
          <p:cNvSpPr>
            <a:spLocks noGrp="1"/>
          </p:cNvSpPr>
          <p:nvPr>
            <p:ph idx="1"/>
          </p:nvPr>
        </p:nvSpPr>
        <p:spPr/>
        <p:txBody>
          <a:bodyPr/>
          <a:lstStyle/>
          <a:p>
            <a:r>
              <a:rPr lang="en-US" dirty="0" smtClean="0"/>
              <a:t>To stay true to yourself </a:t>
            </a:r>
            <a:endParaRPr lang="en-US" dirty="0"/>
          </a:p>
        </p:txBody>
      </p:sp>
    </p:spTree>
    <p:extLst>
      <p:ext uri="{BB962C8B-B14F-4D97-AF65-F5344CB8AC3E}">
        <p14:creationId xmlns:p14="http://schemas.microsoft.com/office/powerpoint/2010/main" val="5210014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Theme 2</a:t>
            </a:r>
            <a:endParaRPr lang="en-US" dirty="0"/>
          </a:p>
        </p:txBody>
      </p:sp>
      <p:sp>
        <p:nvSpPr>
          <p:cNvPr id="3" name="Content Placeholder 2"/>
          <p:cNvSpPr>
            <a:spLocks noGrp="1"/>
          </p:cNvSpPr>
          <p:nvPr>
            <p:ph idx="1"/>
          </p:nvPr>
        </p:nvSpPr>
        <p:spPr/>
        <p:txBody>
          <a:bodyPr/>
          <a:lstStyle/>
          <a:p>
            <a:r>
              <a:rPr lang="en-US" dirty="0" smtClean="0"/>
              <a:t>To never drop out so you can get a scholarship</a:t>
            </a:r>
            <a:endParaRPr lang="en-US" dirty="0"/>
          </a:p>
        </p:txBody>
      </p:sp>
    </p:spTree>
    <p:extLst>
      <p:ext uri="{BB962C8B-B14F-4D97-AF65-F5344CB8AC3E}">
        <p14:creationId xmlns:p14="http://schemas.microsoft.com/office/powerpoint/2010/main" val="115384250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263</TotalTime>
  <Words>554</Words>
  <Application>Microsoft Office PowerPoint</Application>
  <PresentationFormat>Widescreen</PresentationFormat>
  <Paragraphs>31</Paragraphs>
  <Slides>13</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Garamond</vt:lpstr>
      <vt:lpstr>Organic</vt:lpstr>
      <vt:lpstr>The outsiders</vt:lpstr>
      <vt:lpstr>Introduce your novel </vt:lpstr>
      <vt:lpstr>Summarizing your novel </vt:lpstr>
      <vt:lpstr> Plot diagram </vt:lpstr>
      <vt:lpstr>Setting and tone</vt:lpstr>
      <vt:lpstr>Main character traits </vt:lpstr>
      <vt:lpstr>Main conflict</vt:lpstr>
      <vt:lpstr>Theme 1</vt:lpstr>
      <vt:lpstr>Theme 2</vt:lpstr>
      <vt:lpstr>Theme 3</vt:lpstr>
      <vt:lpstr>Compare novel to a story </vt:lpstr>
      <vt:lpstr>Impactful signpost   </vt:lpstr>
      <vt:lpstr>Why do you think this novel is important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Love,Quavarrion</dc:creator>
  <cp:lastModifiedBy>Love,Quavarrion</cp:lastModifiedBy>
  <cp:revision>31</cp:revision>
  <dcterms:created xsi:type="dcterms:W3CDTF">2014-09-12T17:26:41Z</dcterms:created>
  <dcterms:modified xsi:type="dcterms:W3CDTF">2017-10-25T14:13:31Z</dcterms:modified>
</cp:coreProperties>
</file>