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9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FD1ED7-FFE5-4CD2-8A55-F235A8EECAF8}">
          <p14:sldIdLst>
            <p14:sldId id="256"/>
            <p14:sldId id="258"/>
          </p14:sldIdLst>
        </p14:section>
        <p14:section name="Untitled Section" id="{389A5FE3-793F-468F-A3F1-26E6B7C2D1A8}">
          <p14:sldIdLst>
            <p14:sldId id="269"/>
            <p14:sldId id="259"/>
            <p14:sldId id="26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outsiders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S.E. Hinton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2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0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4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3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454" y="2802238"/>
            <a:ext cx="7350074" cy="149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novel is about a gang name the greasers and the main character of the novel is a boy name pony boy he is also in the gang they always stick together except for the time they have trouble with the other gang called the </a:t>
            </a:r>
            <a:r>
              <a:rPr lang="en-US" dirty="0" err="1" smtClean="0"/>
              <a:t>sosh</a:t>
            </a:r>
            <a:r>
              <a:rPr lang="en-US" dirty="0" smtClean="0"/>
              <a:t> they are all annoying rich skinny kids that always catches them somewhere. Johnny is pony boy closes friend they go through a lot with each other.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931107"/>
          </a:xfrm>
        </p:spPr>
        <p:txBody>
          <a:bodyPr/>
          <a:lstStyle/>
          <a:p>
            <a:r>
              <a:rPr lang="en-US" sz="3200" dirty="0" smtClean="0"/>
              <a:t>Introduce your novel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424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your novel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outsiders it is by S.E. Hinton and it takes place in Oklahoma the year it takes back into is the 1980s </a:t>
            </a:r>
          </a:p>
          <a:p>
            <a:pPr marL="0" indent="0">
              <a:buNone/>
            </a:pPr>
            <a:r>
              <a:rPr lang="en-US" sz="1800" dirty="0" smtClean="0"/>
              <a:t>The main character is pony boy he is in a gang called the greasers he has lots of friends in his gang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851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plot diagram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Pony boy parents passes away </a:t>
            </a:r>
            <a:endParaRPr lang="en-US" sz="1800" dirty="0"/>
          </a:p>
          <a:p>
            <a:r>
              <a:rPr lang="en-US" sz="1800" dirty="0" smtClean="0"/>
              <a:t>Pony boy walks home from the movies and gets jumped by a gang of </a:t>
            </a:r>
            <a:r>
              <a:rPr lang="en-US" sz="1800" dirty="0" err="1" smtClean="0"/>
              <a:t>socs</a:t>
            </a:r>
            <a:r>
              <a:rPr lang="en-US" dirty="0" smtClean="0"/>
              <a:t> </a:t>
            </a:r>
          </a:p>
          <a:p>
            <a:r>
              <a:rPr lang="en-US" sz="1800" dirty="0" smtClean="0"/>
              <a:t>pony boy meets a girl name cherry and takes her to the movies </a:t>
            </a:r>
          </a:p>
          <a:p>
            <a:r>
              <a:rPr lang="en-US" sz="1800" dirty="0" smtClean="0"/>
              <a:t>Pony boy an Johnny falls asleep in a vacant lot  </a:t>
            </a:r>
          </a:p>
          <a:p>
            <a:r>
              <a:rPr lang="en-US" sz="1800" dirty="0" smtClean="0"/>
              <a:t>After pony boys goes to his home he gets in trouble by his older brother name </a:t>
            </a:r>
            <a:r>
              <a:rPr lang="en-US" sz="1800" dirty="0"/>
              <a:t>D</a:t>
            </a:r>
            <a:r>
              <a:rPr lang="en-US" sz="1800" dirty="0" smtClean="0"/>
              <a:t>arry was worried lost cause he did not know  Darry smacks Pony boy  after Pony boy wakes up Johnny and runs to the park.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2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116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0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42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218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The outsiders</vt:lpstr>
      <vt:lpstr>Introduce your novel </vt:lpstr>
      <vt:lpstr>Summarizing your novel </vt:lpstr>
      <vt:lpstr> plot diagram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Love,Quavarrion</dc:creator>
  <cp:lastModifiedBy>Love,Quavarrion</cp:lastModifiedBy>
  <cp:revision>18</cp:revision>
  <dcterms:created xsi:type="dcterms:W3CDTF">2014-09-12T17:26:41Z</dcterms:created>
  <dcterms:modified xsi:type="dcterms:W3CDTF">2017-10-24T14:34:36Z</dcterms:modified>
</cp:coreProperties>
</file>